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830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3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S2-2307432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157</a:t>
            </a:r>
          </a:p>
          <a:p>
            <a:r>
              <a:rPr lang="en-US" altLang="zh-CN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Berlin, Germany,  May 22-26,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2023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WG2#157 May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. 22-26, 2023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GB" sz="3600" b="1" dirty="0" smtClean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SA2#157 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</a:t>
            </a:r>
            <a:r>
              <a:rPr lang="en-US" altLang="en-US" sz="2000" b="1" dirty="0" smtClean="0"/>
              <a:t>Zhu (</a:t>
            </a:r>
            <a:r>
              <a:rPr lang="en-GB" sz="1800" b="1" dirty="0" smtClean="0">
                <a:latin typeface="Arial" charset="0"/>
              </a:rPr>
              <a:t>ZTE)</a:t>
            </a:r>
          </a:p>
          <a:p>
            <a:pPr>
              <a:lnSpc>
                <a:spcPct val="80000"/>
              </a:lnSpc>
            </a:pPr>
            <a:r>
              <a:rPr lang="en-GB" sz="1800" b="1" dirty="0" err="1" smtClean="0">
                <a:latin typeface="Arial" charset="0"/>
              </a:rPr>
              <a:t>Myungjune</a:t>
            </a:r>
            <a:r>
              <a:rPr lang="en-GB" sz="1800" b="1" dirty="0" smtClean="0">
                <a:latin typeface="Arial" charset="0"/>
              </a:rPr>
              <a:t> (LGE)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de-DE" altLang="de-DE" sz="2800" b="1" dirty="0" smtClean="0"/>
              <a:t>eNS_Ph3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SA#99</a:t>
            </a:r>
            <a:r>
              <a:rPr lang="en-US" altLang="zh-CN" b="1" dirty="0" smtClean="0"/>
              <a:t>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369456"/>
            <a:ext cx="8695692" cy="403134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400" b="1" kern="0" dirty="0" smtClean="0"/>
              <a:t>General</a:t>
            </a:r>
            <a:endParaRPr lang="de-DE" altLang="de-DE" sz="2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SA2 </a:t>
            </a:r>
            <a:r>
              <a:rPr lang="en-US" altLang="zh-CN" sz="1800" dirty="0"/>
              <a:t>work on all key issues are completed, except </a:t>
            </a:r>
            <a:r>
              <a:rPr lang="en-US" altLang="zh-CN" sz="1800" dirty="0" smtClean="0"/>
              <a:t>Editor’s Notes </a:t>
            </a:r>
            <a:r>
              <a:rPr lang="en-US" altLang="zh-CN" sz="1800" dirty="0"/>
              <a:t>due to RAN dependency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2400" b="1" dirty="0"/>
              <a:t>Contentious Issue</a:t>
            </a:r>
            <a:r>
              <a:rPr lang="de-DE" altLang="zh-CN" sz="2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 smtClean="0"/>
              <a:t>No</a:t>
            </a:r>
            <a:r>
              <a:rPr lang="en-GB" altLang="zh-CN" sz="1800" dirty="0" smtClean="0"/>
              <a:t> </a:t>
            </a:r>
            <a:r>
              <a:rPr lang="en-GB" altLang="zh-CN" sz="1800" dirty="0"/>
              <a:t>contentious issue remains.</a:t>
            </a:r>
            <a:endParaRPr lang="en-US" altLang="zh-CN" sz="1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20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800" dirty="0" smtClean="0"/>
              <a:t>Editor’s Notes in KI#1 and KI#5 are </a:t>
            </a:r>
            <a:r>
              <a:rPr lang="en-US" altLang="zh-CN" sz="1800" dirty="0" smtClean="0"/>
              <a:t>remained due to RAN </a:t>
            </a:r>
            <a:r>
              <a:rPr lang="en-US" altLang="zh-CN" sz="1800" dirty="0"/>
              <a:t>dependency </a:t>
            </a:r>
            <a:endParaRPr lang="en-US" altLang="zh-CN" sz="1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2000" b="1" dirty="0"/>
              <a:t>Focus of the Next Meeting (SA2#158):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/>
              <a:t>Resolve the remaining Editor’s Note based on RAN WGs feedback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/>
              <a:t>Correction and Maintenance </a:t>
            </a:r>
            <a:endParaRPr lang="en-US" altLang="de-DE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507977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50%-&gt;100%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Jun 2023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SP-221135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05574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29878</TotalTime>
  <Words>91</Words>
  <Application>Microsoft Office PowerPoint</Application>
  <PresentationFormat>全屏显示(4:3)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 </vt:lpstr>
      <vt:lpstr>Malgun Gothic</vt:lpstr>
      <vt:lpstr>宋体</vt:lpstr>
      <vt:lpstr>Arial</vt:lpstr>
      <vt:lpstr>Calibri</vt:lpstr>
      <vt:lpstr>Times New Roman</vt:lpstr>
      <vt:lpstr>Office Theme</vt:lpstr>
      <vt:lpstr>   eNS_Ph3 Status Report after SA2#157 </vt:lpstr>
      <vt:lpstr>eNS_Ph3 status after SA#99 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ZTEr05</cp:lastModifiedBy>
  <cp:revision>1408</cp:revision>
  <dcterms:created xsi:type="dcterms:W3CDTF">2008-08-30T09:32:10Z</dcterms:created>
  <dcterms:modified xsi:type="dcterms:W3CDTF">2023-05-30T09:40:37Z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